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9" r:id="rId4"/>
    <p:sldId id="268" r:id="rId5"/>
    <p:sldId id="262" r:id="rId6"/>
    <p:sldId id="266" r:id="rId7"/>
    <p:sldId id="267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9A588E-ACF1-4D62-9DFF-888DDA523C0E}" v="106" dt="2021-03-26T11:33:33.156"/>
    <p1510:client id="{946FCC62-ADBC-92D3-473E-7333DA00579D}" v="25" dt="2021-03-29T15:36:45.042"/>
    <p1510:client id="{C3C3B82F-3CDA-426C-98CE-1A14EFE0C7D3}" v="2" dt="2021-03-26T11:37:46.211"/>
    <p1510:client id="{CC7271EB-2370-4225-82BC-95D1E65C3EDA}" v="4" dt="2021-03-26T11:38:42.8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20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6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zelle Fideli Alarcon" userId="S::gala211@mywhitecliffe.com::a5b34eac-36a3-49ba-b1d7-efd265785a6f" providerId="AD" clId="Web-{946FCC62-ADBC-92D3-473E-7333DA00579D}"/>
    <pc:docChg chg="modSld">
      <pc:chgData name="Gizelle Fideli Alarcon" userId="S::gala211@mywhitecliffe.com::a5b34eac-36a3-49ba-b1d7-efd265785a6f" providerId="AD" clId="Web-{946FCC62-ADBC-92D3-473E-7333DA00579D}" dt="2021-03-29T15:36:45.042" v="14" actId="1076"/>
      <pc:docMkLst>
        <pc:docMk/>
      </pc:docMkLst>
      <pc:sldChg chg="modSp">
        <pc:chgData name="Gizelle Fideli Alarcon" userId="S::gala211@mywhitecliffe.com::a5b34eac-36a3-49ba-b1d7-efd265785a6f" providerId="AD" clId="Web-{946FCC62-ADBC-92D3-473E-7333DA00579D}" dt="2021-03-29T15:36:04.506" v="3" actId="20577"/>
        <pc:sldMkLst>
          <pc:docMk/>
          <pc:sldMk cId="3616821165" sldId="256"/>
        </pc:sldMkLst>
        <pc:spChg chg="mod">
          <ac:chgData name="Gizelle Fideli Alarcon" userId="S::gala211@mywhitecliffe.com::a5b34eac-36a3-49ba-b1d7-efd265785a6f" providerId="AD" clId="Web-{946FCC62-ADBC-92D3-473E-7333DA00579D}" dt="2021-03-29T15:36:04.506" v="3" actId="20577"/>
          <ac:spMkLst>
            <pc:docMk/>
            <pc:sldMk cId="3616821165" sldId="256"/>
            <ac:spMk id="3" creationId="{70A0A146-B62C-344D-9B75-08063D203532}"/>
          </ac:spMkLst>
        </pc:spChg>
      </pc:sldChg>
      <pc:sldChg chg="modSp">
        <pc:chgData name="Gizelle Fideli Alarcon" userId="S::gala211@mywhitecliffe.com::a5b34eac-36a3-49ba-b1d7-efd265785a6f" providerId="AD" clId="Web-{946FCC62-ADBC-92D3-473E-7333DA00579D}" dt="2021-03-29T15:36:45.042" v="14" actId="1076"/>
        <pc:sldMkLst>
          <pc:docMk/>
          <pc:sldMk cId="3119592232" sldId="265"/>
        </pc:sldMkLst>
        <pc:spChg chg="mod">
          <ac:chgData name="Gizelle Fideli Alarcon" userId="S::gala211@mywhitecliffe.com::a5b34eac-36a3-49ba-b1d7-efd265785a6f" providerId="AD" clId="Web-{946FCC62-ADBC-92D3-473E-7333DA00579D}" dt="2021-03-29T15:36:45.042" v="14" actId="1076"/>
          <ac:spMkLst>
            <pc:docMk/>
            <pc:sldMk cId="3119592232" sldId="265"/>
            <ac:spMk id="9" creationId="{4F40AE9C-5D15-B540-A3C4-A0DCBA529DA7}"/>
          </ac:spMkLst>
        </pc:spChg>
      </pc:sldChg>
    </pc:docChg>
  </pc:docChgLst>
  <pc:docChgLst>
    <pc:chgData name="Jun Cheul Park" userId="S::jpar212@mywhitecliffe.com::034f2754-e33d-4c8a-a3f7-87c9a5c898b6" providerId="AD" clId="Web-{349A588E-ACF1-4D62-9DFF-888DDA523C0E}"/>
    <pc:docChg chg="modSld">
      <pc:chgData name="Jun Cheul Park" userId="S::jpar212@mywhitecliffe.com::034f2754-e33d-4c8a-a3f7-87c9a5c898b6" providerId="AD" clId="Web-{349A588E-ACF1-4D62-9DFF-888DDA523C0E}" dt="2021-03-26T11:33:33.156" v="105"/>
      <pc:docMkLst>
        <pc:docMk/>
      </pc:docMkLst>
      <pc:sldChg chg="modTransition">
        <pc:chgData name="Jun Cheul Park" userId="S::jpar212@mywhitecliffe.com::034f2754-e33d-4c8a-a3f7-87c9a5c898b6" providerId="AD" clId="Web-{349A588E-ACF1-4D62-9DFF-888DDA523C0E}" dt="2021-03-26T11:33:33.156" v="105"/>
        <pc:sldMkLst>
          <pc:docMk/>
          <pc:sldMk cId="3616821165" sldId="256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98"/>
        <pc:sldMkLst>
          <pc:docMk/>
          <pc:sldMk cId="4195264488" sldId="257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99"/>
        <pc:sldMkLst>
          <pc:docMk/>
          <pc:sldMk cId="4138332057" sldId="259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101"/>
        <pc:sldMkLst>
          <pc:docMk/>
          <pc:sldMk cId="2693475031" sldId="262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36" v="104"/>
        <pc:sldMkLst>
          <pc:docMk/>
          <pc:sldMk cId="3119592232" sldId="265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102"/>
        <pc:sldMkLst>
          <pc:docMk/>
          <pc:sldMk cId="2417107574" sldId="266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103"/>
        <pc:sldMkLst>
          <pc:docMk/>
          <pc:sldMk cId="1556665975" sldId="267"/>
        </pc:sldMkLst>
      </pc:sldChg>
      <pc:sldChg chg="modTransition addAnim modAnim">
        <pc:chgData name="Jun Cheul Park" userId="S::jpar212@mywhitecliffe.com::034f2754-e33d-4c8a-a3f7-87c9a5c898b6" providerId="AD" clId="Web-{349A588E-ACF1-4D62-9DFF-888DDA523C0E}" dt="2021-03-26T11:33:13.421" v="100"/>
        <pc:sldMkLst>
          <pc:docMk/>
          <pc:sldMk cId="1324676540" sldId="268"/>
        </pc:sldMkLst>
      </pc:sldChg>
    </pc:docChg>
  </pc:docChgLst>
  <pc:docChgLst>
    <pc:chgData name="Jun Cheul Park" userId="S::jpar212@mywhitecliffe.com::034f2754-e33d-4c8a-a3f7-87c9a5c898b6" providerId="AD" clId="Web-{CC7271EB-2370-4225-82BC-95D1E65C3EDA}"/>
    <pc:docChg chg="modSld">
      <pc:chgData name="Jun Cheul Park" userId="S::jpar212@mywhitecliffe.com::034f2754-e33d-4c8a-a3f7-87c9a5c898b6" providerId="AD" clId="Web-{CC7271EB-2370-4225-82BC-95D1E65C3EDA}" dt="2021-03-26T11:38:42.822" v="3" actId="1076"/>
      <pc:docMkLst>
        <pc:docMk/>
      </pc:docMkLst>
      <pc:sldChg chg="modSp">
        <pc:chgData name="Jun Cheul Park" userId="S::jpar212@mywhitecliffe.com::034f2754-e33d-4c8a-a3f7-87c9a5c898b6" providerId="AD" clId="Web-{CC7271EB-2370-4225-82BC-95D1E65C3EDA}" dt="2021-03-26T11:38:42.822" v="3" actId="1076"/>
        <pc:sldMkLst>
          <pc:docMk/>
          <pc:sldMk cId="4195264488" sldId="257"/>
        </pc:sldMkLst>
        <pc:picChg chg="mod">
          <ac:chgData name="Jun Cheul Park" userId="S::jpar212@mywhitecliffe.com::034f2754-e33d-4c8a-a3f7-87c9a5c898b6" providerId="AD" clId="Web-{CC7271EB-2370-4225-82BC-95D1E65C3EDA}" dt="2021-03-26T11:38:42.822" v="3" actId="1076"/>
          <ac:picMkLst>
            <pc:docMk/>
            <pc:sldMk cId="4195264488" sldId="257"/>
            <ac:picMk id="5" creationId="{098A9C6A-018C-E14D-B81B-387C91EF4D89}"/>
          </ac:picMkLst>
        </pc:picChg>
      </pc:sldChg>
    </pc:docChg>
  </pc:docChgLst>
  <pc:docChgLst>
    <pc:chgData name="Jun Cheul Park" userId="S::jpar212@mywhitecliffe.com::034f2754-e33d-4c8a-a3f7-87c9a5c898b6" providerId="AD" clId="Web-{C3C3B82F-3CDA-426C-98CE-1A14EFE0C7D3}"/>
    <pc:docChg chg="modSld">
      <pc:chgData name="Jun Cheul Park" userId="S::jpar212@mywhitecliffe.com::034f2754-e33d-4c8a-a3f7-87c9a5c898b6" providerId="AD" clId="Web-{C3C3B82F-3CDA-426C-98CE-1A14EFE0C7D3}" dt="2021-03-26T11:37:46.211" v="1"/>
      <pc:docMkLst>
        <pc:docMk/>
      </pc:docMkLst>
      <pc:sldChg chg="modAnim">
        <pc:chgData name="Jun Cheul Park" userId="S::jpar212@mywhitecliffe.com::034f2754-e33d-4c8a-a3f7-87c9a5c898b6" providerId="AD" clId="Web-{C3C3B82F-3CDA-426C-98CE-1A14EFE0C7D3}" dt="2021-03-26T11:36:52.226" v="0"/>
        <pc:sldMkLst>
          <pc:docMk/>
          <pc:sldMk cId="2693475031" sldId="262"/>
        </pc:sldMkLst>
      </pc:sldChg>
      <pc:sldChg chg="modAnim">
        <pc:chgData name="Jun Cheul Park" userId="S::jpar212@mywhitecliffe.com::034f2754-e33d-4c8a-a3f7-87c9a5c898b6" providerId="AD" clId="Web-{C3C3B82F-3CDA-426C-98CE-1A14EFE0C7D3}" dt="2021-03-26T11:37:46.211" v="1"/>
        <pc:sldMkLst>
          <pc:docMk/>
          <pc:sldMk cId="3119592232" sldId="265"/>
        </pc:sldMkLst>
      </pc:sldChg>
    </pc:docChg>
  </pc:docChgLst>
</pc:chgInfo>
</file>

<file path=ppt/media/image1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689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496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631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81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535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0976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906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92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8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699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78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27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7" r:id="rId2"/>
    <p:sldLayoutId id="2147483696" r:id="rId3"/>
    <p:sldLayoutId id="2147483695" r:id="rId4"/>
    <p:sldLayoutId id="2147483694" r:id="rId5"/>
    <p:sldLayoutId id="2147483693" r:id="rId6"/>
    <p:sldLayoutId id="2147483692" r:id="rId7"/>
    <p:sldLayoutId id="2147483691" r:id="rId8"/>
    <p:sldLayoutId id="2147483690" r:id="rId9"/>
    <p:sldLayoutId id="2147483689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803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63CD62-3C3A-E644-8D53-CC7983EAA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0136" y="590062"/>
            <a:ext cx="5141964" cy="2838938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Smart baby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A0A146-B62C-344D-9B75-08063D2035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36" y="3378199"/>
            <a:ext cx="5141949" cy="11981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spc="50" dirty="0">
                <a:solidFill>
                  <a:schemeClr val="bg1"/>
                </a:solidFill>
                <a:latin typeface="Univers"/>
              </a:rPr>
              <a:t>Proudly brought to you by Six Pack</a:t>
            </a:r>
          </a:p>
        </p:txBody>
      </p:sp>
      <p:pic>
        <p:nvPicPr>
          <p:cNvPr id="16" name="Picture 3" descr="Paper clouds">
            <a:extLst>
              <a:ext uri="{FF2B5EF4-FFF2-40B4-BE49-F238E27FC236}">
                <a16:creationId xmlns:a16="http://schemas.microsoft.com/office/drawing/2014/main" id="{E98FD589-A320-4D45-9E1E-77E1BEF71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94" r="20601" b="-2"/>
          <a:stretch/>
        </p:blipFill>
        <p:spPr>
          <a:xfrm>
            <a:off x="7480300" y="10"/>
            <a:ext cx="4711700" cy="6857990"/>
          </a:xfrm>
          <a:prstGeom prst="rect">
            <a:avLst/>
          </a:prstGeom>
        </p:spPr>
      </p:pic>
      <p:sp>
        <p:nvSpPr>
          <p:cNvPr id="18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7334" y="19317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16112" y="214158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1794" y="23854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5145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821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552166BF-0946-419E-A3F5-F3510C5B2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!!Rectangle">
            <a:extLst>
              <a:ext uri="{FF2B5EF4-FFF2-40B4-BE49-F238E27FC236}">
                <a16:creationId xmlns:a16="http://schemas.microsoft.com/office/drawing/2014/main" id="{1E902070-A0E4-4756-B623-BA0AC4066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Content Placeholder 4" descr="A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098A9C6A-018C-E14D-B81B-387C91EF4D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7865" b="7865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D7504A-C4AF-2849-BE2B-AC0BD6B3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581400"/>
            <a:ext cx="6248396" cy="19820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is sleep important?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2814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52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1594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5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07274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526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672E71-4896-412C-9C70-888CBA0C2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aby sleeping in a person's lap&#10;&#10;Description automatically generated with medium confidence">
            <a:extLst>
              <a:ext uri="{FF2B5EF4-FFF2-40B4-BE49-F238E27FC236}">
                <a16:creationId xmlns:a16="http://schemas.microsoft.com/office/drawing/2014/main" id="{7FAFC790-0CD2-874B-9C5F-12AC9239B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404" b="2009"/>
          <a:stretch/>
        </p:blipFill>
        <p:spPr>
          <a:xfrm>
            <a:off x="20" y="-1"/>
            <a:ext cx="12191979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4FAD405-B1A3-4548-AF6F-946AAC4D3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735"/>
            <a:ext cx="12192000" cy="2844264"/>
          </a:xfrm>
          <a:prstGeom prst="rect">
            <a:avLst/>
          </a:prstGeom>
          <a:gradFill flip="none" rotWithShape="1">
            <a:gsLst>
              <a:gs pos="100000">
                <a:schemeClr val="accent4">
                  <a:alpha val="60000"/>
                </a:schemeClr>
              </a:gs>
              <a:gs pos="0">
                <a:schemeClr val="accent2">
                  <a:alpha val="6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7297" y="4218022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1138" y="4428031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5ACD-D6B5-CD47-B235-DDAFAB33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40" y="4293876"/>
            <a:ext cx="10587519" cy="18405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i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if you had a smart device that helped you cope with daily tasks?</a:t>
            </a:r>
          </a:p>
        </p:txBody>
      </p:sp>
    </p:spTree>
    <p:extLst>
      <p:ext uri="{BB962C8B-B14F-4D97-AF65-F5344CB8AC3E}">
        <p14:creationId xmlns:p14="http://schemas.microsoft.com/office/powerpoint/2010/main" val="413833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64680660-7E23-4F0F-A679-BF913E94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!!Rectangle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Content Placeholder 4" descr="A person holding a baby&#10;&#10;Description automatically generated with medium confidence">
            <a:extLst>
              <a:ext uri="{FF2B5EF4-FFF2-40B4-BE49-F238E27FC236}">
                <a16:creationId xmlns:a16="http://schemas.microsoft.com/office/drawing/2014/main" id="{098A9C6A-018C-E14D-B81B-387C91EF4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b="15414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D7504A-C4AF-2849-BE2B-AC0BD6B3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476" y="4939747"/>
            <a:ext cx="10836299" cy="15342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6000" b="1" i="0" kern="1200" cap="all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 have the answer</a:t>
            </a:r>
          </a:p>
        </p:txBody>
      </p:sp>
      <p:sp>
        <p:nvSpPr>
          <p:cNvPr id="16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6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67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B87FA3-558F-0B4B-9A43-19F4F52FA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9334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Smart Baby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57A0A15-400C-1E4A-A641-7F6CC90E85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374" t="28340" r="33374" b="15260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0DAE5EE-20CE-D54F-BA88-9EC095990F0A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392583" y="1676400"/>
                <a:ext cx="4434721" cy="4679949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sz="1800" dirty="0"/>
                  <a:t>Functional design</a:t>
                </a:r>
              </a:p>
              <a:p>
                <a:r>
                  <a:rPr lang="en-US" sz="1800" dirty="0"/>
                  <a:t>360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en-US" sz="1800" dirty="0"/>
                  <a:t> camera</a:t>
                </a:r>
              </a:p>
              <a:p>
                <a:r>
                  <a:rPr lang="en-US" sz="1800" dirty="0"/>
                  <a:t>Plays stories, music, white noise</a:t>
                </a:r>
              </a:p>
              <a:p>
                <a:r>
                  <a:rPr lang="en-US" sz="1800" dirty="0"/>
                  <a:t>Temperature and humidity readings</a:t>
                </a:r>
              </a:p>
              <a:p>
                <a:r>
                  <a:rPr lang="en-US" sz="1800" dirty="0"/>
                  <a:t>Two-way talking</a:t>
                </a:r>
              </a:p>
              <a:p>
                <a:r>
                  <a:rPr lang="en-US" sz="1800" dirty="0"/>
                  <a:t>Functional lights</a:t>
                </a:r>
              </a:p>
              <a:p>
                <a:pPr lvl="1"/>
                <a:r>
                  <a:rPr lang="en-US" sz="1400" dirty="0"/>
                  <a:t>Night light</a:t>
                </a:r>
              </a:p>
              <a:p>
                <a:pPr lvl="1"/>
                <a:r>
                  <a:rPr lang="en-US" sz="1400" dirty="0"/>
                  <a:t>Sleep aid</a:t>
                </a:r>
              </a:p>
              <a:p>
                <a:r>
                  <a:rPr lang="en-US" sz="1800" dirty="0"/>
                  <a:t>Connects to your smart phone</a:t>
                </a:r>
              </a:p>
              <a:p>
                <a:r>
                  <a:rPr lang="en-US" sz="1800" dirty="0"/>
                  <a:t>Wi-Fi and </a:t>
                </a:r>
                <a:r>
                  <a:rPr lang="en-US" sz="1800" dirty="0" err="1"/>
                  <a:t>bluetooth</a:t>
                </a:r>
                <a:r>
                  <a:rPr lang="en-US" sz="1800" dirty="0"/>
                  <a:t> capabilities</a:t>
                </a:r>
              </a:p>
              <a:p>
                <a:r>
                  <a:rPr lang="en-US" sz="1800" dirty="0"/>
                  <a:t>Compatible with Alexa, Google Home and other home hub devices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20DAE5EE-20CE-D54F-BA88-9EC095990F0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392583" y="1676400"/>
                <a:ext cx="4434721" cy="4679949"/>
              </a:xfrm>
              <a:blipFill>
                <a:blip r:embed="rId3"/>
                <a:stretch>
                  <a:fillRect l="-857" t="-13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47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672E71-4896-412C-9C70-888CBA0C2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AFC790-0CD2-874B-9C5F-12AC9239B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7712" b="7712"/>
          <a:stretch/>
        </p:blipFill>
        <p:spPr>
          <a:xfrm>
            <a:off x="20" y="-1"/>
            <a:ext cx="12191979" cy="685799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4FAD405-B1A3-4548-AF6F-946AAC4D3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735"/>
            <a:ext cx="12192000" cy="2844264"/>
          </a:xfrm>
          <a:prstGeom prst="rect">
            <a:avLst/>
          </a:prstGeom>
          <a:gradFill flip="none" rotWithShape="1">
            <a:gsLst>
              <a:gs pos="100000">
                <a:schemeClr val="accent4">
                  <a:alpha val="60000"/>
                </a:schemeClr>
              </a:gs>
              <a:gs pos="0">
                <a:schemeClr val="accent2">
                  <a:alpha val="60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7297" y="4218022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41138" y="4428031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5ACD-D6B5-CD47-B235-DDAFAB33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120" y="4536656"/>
            <a:ext cx="11389759" cy="18405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b="1" cap="all" dirty="0">
                <a:solidFill>
                  <a:schemeClr val="bg1"/>
                </a:solidFill>
              </a:rPr>
              <a:t>Functional design</a:t>
            </a:r>
            <a:endParaRPr lang="en-US" sz="72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710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5ACD-D6B5-CD47-B235-DDAFAB33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2" y="1879600"/>
            <a:ext cx="4914436" cy="4102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cap="all" dirty="0"/>
              <a:t>Can be a part of your child’s learning</a:t>
            </a:r>
            <a:endParaRPr lang="en-US" sz="4000" b="1" i="0" kern="1200" cap="all" baseline="0" dirty="0">
              <a:latin typeface="+mj-lt"/>
              <a:ea typeface="+mj-ea"/>
              <a:cs typeface="+mj-cs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AFC790-0CD2-874B-9C5F-12AC9239BF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14" t="9680" r="2175" b="14301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cxnSp>
        <p:nvCxnSpPr>
          <p:cNvPr id="46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665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people lying on a bed&#10;&#10;Description automatically generated with low confidence">
            <a:extLst>
              <a:ext uri="{FF2B5EF4-FFF2-40B4-BE49-F238E27FC236}">
                <a16:creationId xmlns:a16="http://schemas.microsoft.com/office/drawing/2014/main" id="{61587C0F-12C5-2447-8CF7-F0A6D31FC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393" r="-1" b="-1"/>
          <a:stretch/>
        </p:blipFill>
        <p:spPr>
          <a:xfrm rot="10800000">
            <a:off x="-3047" y="10"/>
            <a:ext cx="121889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85D148-42F1-704F-A756-F99E946FA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541371"/>
            <a:ext cx="9144000" cy="1152663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Smart baby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40AE9C-5D15-B540-A3C4-A0DCBA529DA7}"/>
              </a:ext>
            </a:extLst>
          </p:cNvPr>
          <p:cNvSpPr txBox="1"/>
          <p:nvPr/>
        </p:nvSpPr>
        <p:spPr>
          <a:xfrm>
            <a:off x="1227319" y="5521385"/>
            <a:ext cx="9728200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Univers"/>
              </a:rPr>
              <a:t>Growing with you</a:t>
            </a:r>
          </a:p>
        </p:txBody>
      </p:sp>
    </p:spTree>
    <p:extLst>
      <p:ext uri="{BB962C8B-B14F-4D97-AF65-F5344CB8AC3E}">
        <p14:creationId xmlns:p14="http://schemas.microsoft.com/office/powerpoint/2010/main" val="311959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build="p"/>
    </p:bldLst>
  </p:timing>
</p:sld>
</file>

<file path=ppt/theme/theme1.xml><?xml version="1.0" encoding="utf-8"?>
<a:theme xmlns:a="http://schemas.openxmlformats.org/drawingml/2006/main" name="GradientVTI">
  <a:themeElements>
    <a:clrScheme name="Celestial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{90FDBC8E-930D-DE47-976D-46869D19A6D6}tf10001058</Template>
  <TotalTime>82</TotalTime>
  <Words>94</Words>
  <Application>Microsoft Office PowerPoint</Application>
  <PresentationFormat>Widescreen</PresentationFormat>
  <Paragraphs>21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GradientVTI</vt:lpstr>
      <vt:lpstr>Smart baby</vt:lpstr>
      <vt:lpstr>Why is sleep important?</vt:lpstr>
      <vt:lpstr>What if you had a smart device that helped you cope with daily tasks?</vt:lpstr>
      <vt:lpstr>We have the answer</vt:lpstr>
      <vt:lpstr>Smart Baby</vt:lpstr>
      <vt:lpstr>Functional design</vt:lpstr>
      <vt:lpstr>Can be a part of your child’s learning</vt:lpstr>
      <vt:lpstr>Smart baby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baby</dc:title>
  <dc:creator>Gizelle Fideli Alarcon</dc:creator>
  <cp:lastModifiedBy>Gizelle Fideli Alarcon</cp:lastModifiedBy>
  <cp:revision>33</cp:revision>
  <dcterms:created xsi:type="dcterms:W3CDTF">2021-03-25T02:31:49Z</dcterms:created>
  <dcterms:modified xsi:type="dcterms:W3CDTF">2021-03-29T15:36:50Z</dcterms:modified>
</cp:coreProperties>
</file>

<file path=docProps/thumbnail.jpeg>
</file>